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CEE"/>
    <a:srgbClr val="2A2B2F"/>
    <a:srgbClr val="1B1B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1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441AC-10AD-49F1-98C5-CD415652B846}" type="datetimeFigureOut">
              <a:rPr lang="en-US" smtClean="0"/>
              <a:pPr/>
              <a:t>10/11/2012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49BB-BFC1-4B3C-84EB-33F2BDD3EE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49BB-BFC1-4B3C-84EB-33F2BDD3EE40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8106-888C-4E9E-BE09-36BEA879220F}" type="datetimeFigureOut">
              <a:rPr lang="pl-PL" smtClean="0"/>
              <a:pPr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7133-FD2A-46AB-ABF1-0ABB49635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Rubym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128586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 mnie:</a:t>
            </a:r>
            <a:endParaRPr lang="en-GB" sz="2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23574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Maciej Mensfeld</a:t>
            </a:r>
            <a:endParaRPr lang="en-GB" sz="3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Simple </a:t>
            </a:r>
            <a:r>
              <a:rPr lang="pl-PL" sz="4400" dirty="0" err="1" smtClean="0">
                <a:solidFill>
                  <a:schemeClr val="bg1"/>
                </a:solidFill>
              </a:rPr>
              <a:t>Pinger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45720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maciej@mensfeld.pl</a:t>
            </a:r>
          </a:p>
          <a:p>
            <a:pPr algn="ctr"/>
            <a:r>
              <a:rPr lang="pl-PL" sz="2000" dirty="0" err="1" smtClean="0"/>
              <a:t>dev.mensfeld.pl</a:t>
            </a:r>
            <a:endParaRPr lang="pl-PL" sz="2000" dirty="0" smtClean="0"/>
          </a:p>
          <a:p>
            <a:pPr algn="ctr"/>
            <a:r>
              <a:rPr lang="pl-PL" sz="2000" dirty="0" err="1" smtClean="0"/>
              <a:t>github.com</a:t>
            </a:r>
            <a:r>
              <a:rPr lang="pl-PL" sz="2000" dirty="0" smtClean="0"/>
              <a:t>/</a:t>
            </a:r>
            <a:r>
              <a:rPr lang="pl-PL" sz="2000" dirty="0" err="1" smtClean="0"/>
              <a:t>mensfeld</a:t>
            </a:r>
            <a:endParaRPr lang="en-GB" sz="2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32861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ruby</a:t>
            </a:r>
            <a:r>
              <a:rPr lang="pl-PL" sz="2400" dirty="0" smtClean="0"/>
              <a:t> developer@wordwatch.com</a:t>
            </a:r>
            <a:endParaRPr lang="en-GB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4286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>
                <a:solidFill>
                  <a:schemeClr val="bg1"/>
                </a:solidFill>
              </a:rPr>
              <a:t>Model…e</a:t>
            </a:r>
            <a:r>
              <a:rPr lang="pl-PL" sz="4000" dirty="0" smtClean="0">
                <a:solidFill>
                  <a:schemeClr val="bg1"/>
                </a:solidFill>
              </a:rPr>
              <a:t> ;)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 descr="E:\wallpaper-439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74076"/>
            <a:ext cx="6643733" cy="531498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428605"/>
            <a:ext cx="9144000" cy="71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>
                <a:solidFill>
                  <a:schemeClr val="bg1"/>
                </a:solidFill>
              </a:rPr>
              <a:t>ActiveRecord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15" name="Picture 2" descr="E:\640_800px-activerecord_s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749001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4286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>
                <a:solidFill>
                  <a:schemeClr val="bg1"/>
                </a:solidFill>
              </a:rPr>
              <a:t>ActionController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12" name="Picture 2" descr="E:\wallpaper-13449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23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fi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65238"/>
            <a:ext cx="4903787" cy="5310187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ActionController</a:t>
            </a:r>
            <a:r>
              <a:rPr lang="pl-PL" sz="4400" dirty="0" smtClean="0">
                <a:solidFill>
                  <a:schemeClr val="bg1"/>
                </a:solidFill>
              </a:rPr>
              <a:t> – REST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ActionView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ActionView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templates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356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3708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zaokrąglony 12"/>
          <p:cNvSpPr/>
          <p:nvPr/>
        </p:nvSpPr>
        <p:spPr>
          <a:xfrm>
            <a:off x="285720" y="2428868"/>
            <a:ext cx="4143404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ERB – </a:t>
            </a:r>
            <a:r>
              <a:rPr lang="pl-PL" sz="2400" dirty="0" err="1" smtClean="0"/>
              <a:t>templates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HTM and Ruby </a:t>
            </a:r>
            <a:r>
              <a:rPr lang="pl-PL" sz="2400" dirty="0" err="1" smtClean="0"/>
              <a:t>code</a:t>
            </a:r>
            <a:r>
              <a:rPr lang="pl-PL" sz="2400" dirty="0" smtClean="0"/>
              <a:t> – </a:t>
            </a:r>
            <a:r>
              <a:rPr lang="pl-PL" sz="2400" dirty="0" err="1" smtClean="0"/>
              <a:t>used</a:t>
            </a:r>
            <a:r>
              <a:rPr lang="pl-PL" sz="2400" dirty="0" smtClean="0"/>
              <a:t> to display </a:t>
            </a:r>
            <a:r>
              <a:rPr lang="pl-PL" sz="2400" dirty="0" err="1" smtClean="0"/>
              <a:t>dinamic</a:t>
            </a:r>
            <a:r>
              <a:rPr lang="pl-PL" sz="2400" dirty="0" smtClean="0"/>
              <a:t> </a:t>
            </a:r>
            <a:r>
              <a:rPr lang="pl-PL" sz="2400" dirty="0" err="1" smtClean="0"/>
              <a:t>stuff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prepared</a:t>
            </a:r>
            <a:r>
              <a:rPr lang="pl-PL" sz="2400" dirty="0" smtClean="0"/>
              <a:t> by </a:t>
            </a:r>
            <a:r>
              <a:rPr lang="pl-PL" sz="2400" dirty="0" err="1" smtClean="0"/>
              <a:t>controllers</a:t>
            </a:r>
            <a:r>
              <a:rPr lang="pl-PL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wallpaper-127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7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Pora na odrobinę magii!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Odpalamy </a:t>
            </a:r>
            <a:r>
              <a:rPr lang="pl-PL" sz="4400" dirty="0" err="1" smtClean="0">
                <a:solidFill>
                  <a:schemeClr val="bg1"/>
                </a:solidFill>
              </a:rPr>
              <a:t>serwerek</a:t>
            </a:r>
            <a:r>
              <a:rPr lang="pl-PL" sz="4400" dirty="0" smtClean="0">
                <a:solidFill>
                  <a:schemeClr val="bg1"/>
                </a:solidFill>
              </a:rPr>
              <a:t> (krok 0)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sp>
        <p:nvSpPr>
          <p:cNvPr id="13" name="Prostokąt zaokrąglony 12"/>
          <p:cNvSpPr/>
          <p:nvPr/>
        </p:nvSpPr>
        <p:spPr>
          <a:xfrm>
            <a:off x="928662" y="4786322"/>
            <a:ext cx="7215238" cy="1285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Adres: http://localhost:3000/</a:t>
            </a:r>
            <a:endParaRPr lang="en-GB" sz="3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14348" y="2000240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cd</a:t>
            </a:r>
            <a:r>
              <a:rPr lang="en-GB" sz="4400" dirty="0" smtClean="0"/>
              <a:t> </a:t>
            </a:r>
            <a:r>
              <a:rPr lang="en-GB" sz="4400" dirty="0" err="1" smtClean="0"/>
              <a:t>SimplePinger</a:t>
            </a:r>
            <a:endParaRPr lang="en-GB" sz="4400" dirty="0" smtClean="0"/>
          </a:p>
          <a:p>
            <a:pPr algn="ctr"/>
            <a:r>
              <a:rPr lang="en-GB" sz="4400" dirty="0" smtClean="0"/>
              <a:t>bundle install</a:t>
            </a:r>
          </a:p>
          <a:p>
            <a:pPr algn="ctr"/>
            <a:r>
              <a:rPr lang="en-GB" sz="4400" dirty="0" smtClean="0"/>
              <a:t>rails s -p 3000 -u</a:t>
            </a:r>
            <a:endParaRPr lang="en-GB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fuck-ye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706" y="1214422"/>
            <a:ext cx="4508434" cy="535785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Yay</a:t>
            </a:r>
            <a:r>
              <a:rPr lang="pl-PL" sz="4400" dirty="0" smtClean="0">
                <a:solidFill>
                  <a:schemeClr val="bg1"/>
                </a:solidFill>
              </a:rPr>
              <a:t>! </a:t>
            </a:r>
            <a:r>
              <a:rPr lang="pl-PL" sz="4400" dirty="0" err="1" smtClean="0">
                <a:solidFill>
                  <a:schemeClr val="bg1"/>
                </a:solidFill>
              </a:rPr>
              <a:t>It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works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hannel-10-studios-scaff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Ale to nic nie robi :( - krok 1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0" y="1285860"/>
            <a:ext cx="9144000" cy="52864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ole tekstowe 12"/>
          <p:cNvSpPr txBox="1"/>
          <p:nvPr/>
        </p:nvSpPr>
        <p:spPr>
          <a:xfrm>
            <a:off x="357158" y="1714488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rails g scaffold Location </a:t>
            </a:r>
            <a:r>
              <a:rPr lang="en-GB" sz="3200" dirty="0" err="1" smtClean="0"/>
              <a:t>name:string</a:t>
            </a:r>
            <a:r>
              <a:rPr lang="en-GB" sz="3200" dirty="0" smtClean="0"/>
              <a:t> url:string</a:t>
            </a:r>
            <a:endParaRPr lang="pl-PL" sz="3200" dirty="0" smtClean="0"/>
          </a:p>
          <a:p>
            <a:pPr algn="ctr"/>
            <a:r>
              <a:rPr lang="pl-PL" sz="3200" dirty="0" err="1" smtClean="0"/>
              <a:t>Paczać</a:t>
            </a:r>
            <a:r>
              <a:rPr lang="pl-PL" sz="3200" dirty="0" smtClean="0"/>
              <a:t> do </a:t>
            </a:r>
            <a:r>
              <a:rPr lang="pl-PL" sz="3200" dirty="0" err="1" smtClean="0"/>
              <a:t>db</a:t>
            </a:r>
            <a:r>
              <a:rPr lang="pl-PL" sz="3200" dirty="0" smtClean="0"/>
              <a:t>/</a:t>
            </a:r>
            <a:r>
              <a:rPr lang="pl-PL" sz="3200" dirty="0" err="1" smtClean="0"/>
              <a:t>migrate</a:t>
            </a:r>
            <a:endParaRPr lang="pl-PL" sz="3200" dirty="0" smtClean="0"/>
          </a:p>
          <a:p>
            <a:pPr algn="ctr"/>
            <a:r>
              <a:rPr lang="pl-PL" sz="3200" dirty="0" err="1" smtClean="0"/>
              <a:t>rake</a:t>
            </a:r>
            <a:r>
              <a:rPr lang="pl-PL" sz="3200" dirty="0" smtClean="0"/>
              <a:t> </a:t>
            </a:r>
            <a:r>
              <a:rPr lang="pl-PL" sz="3200" dirty="0" err="1" smtClean="0"/>
              <a:t>db:migrate</a:t>
            </a:r>
            <a:endParaRPr lang="pl-PL" sz="3200" dirty="0" smtClean="0"/>
          </a:p>
          <a:p>
            <a:pPr algn="ctr"/>
            <a:r>
              <a:rPr lang="pl-PL" sz="3200" dirty="0" err="1" smtClean="0"/>
              <a:t>Paczać</a:t>
            </a:r>
            <a:r>
              <a:rPr lang="pl-PL" sz="3200" dirty="0" smtClean="0"/>
              <a:t> do </a:t>
            </a:r>
            <a:r>
              <a:rPr lang="pl-PL" sz="3200" dirty="0" err="1" smtClean="0"/>
              <a:t>app</a:t>
            </a:r>
            <a:r>
              <a:rPr lang="pl-PL" sz="3200" dirty="0" smtClean="0"/>
              <a:t>/</a:t>
            </a:r>
            <a:r>
              <a:rPr lang="pl-PL" sz="3200" dirty="0" err="1" smtClean="0"/>
              <a:t>views</a:t>
            </a:r>
            <a:r>
              <a:rPr lang="pl-PL" sz="3200" dirty="0" smtClean="0"/>
              <a:t>/</a:t>
            </a:r>
            <a:r>
              <a:rPr lang="pl-PL" sz="3200" dirty="0" err="1" smtClean="0"/>
              <a:t>locations</a:t>
            </a:r>
            <a:endParaRPr lang="pl-PL" sz="3200" dirty="0" smtClean="0"/>
          </a:p>
          <a:p>
            <a:pPr algn="ctr"/>
            <a:r>
              <a:rPr lang="pl-PL" sz="3200" dirty="0" smtClean="0"/>
              <a:t>Usunąć &lt;p&gt;&lt;%= </a:t>
            </a:r>
            <a:r>
              <a:rPr lang="pl-PL" sz="3200" dirty="0" err="1" smtClean="0"/>
              <a:t>notice</a:t>
            </a:r>
            <a:r>
              <a:rPr lang="pl-PL" sz="3200" dirty="0" smtClean="0"/>
              <a:t> %&gt;&lt;/p&gt;</a:t>
            </a:r>
          </a:p>
          <a:p>
            <a:pPr algn="ctr"/>
            <a:endParaRPr lang="pl-PL" sz="3200" dirty="0" smtClean="0"/>
          </a:p>
        </p:txBody>
      </p:sp>
      <p:pic>
        <p:nvPicPr>
          <p:cNvPr id="3075" name="Picture 3" descr="D:\Bu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357694"/>
            <a:ext cx="1843047" cy="2125648"/>
          </a:xfrm>
          <a:prstGeom prst="rect">
            <a:avLst/>
          </a:prstGeom>
          <a:noFill/>
        </p:spPr>
      </p:pic>
      <p:sp>
        <p:nvSpPr>
          <p:cNvPr id="16" name="Prostokąt zaokrąglony 15"/>
          <p:cNvSpPr/>
          <p:nvPr/>
        </p:nvSpPr>
        <p:spPr>
          <a:xfrm>
            <a:off x="785786" y="4714884"/>
            <a:ext cx="5143536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Ale można tam wpisać byle co i </a:t>
            </a:r>
            <a:r>
              <a:rPr lang="pl-PL" sz="2400" dirty="0" err="1" smtClean="0"/>
              <a:t>i</a:t>
            </a:r>
            <a:r>
              <a:rPr lang="pl-PL" sz="2400" dirty="0" smtClean="0"/>
              <a:t> tak przejdzie…</a:t>
            </a:r>
            <a:endParaRPr lang="en-GB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13"/>
            <a:ext cx="3143240" cy="4190987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Rubym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0" y="128586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dev.mensfeld.pl</a:t>
            </a:r>
            <a:r>
              <a:rPr lang="pl-PL" sz="3600" dirty="0" smtClean="0"/>
              <a:t>/</a:t>
            </a:r>
            <a:r>
              <a:rPr lang="pl-PL" sz="3600" dirty="0" err="1" smtClean="0"/>
              <a:t>SimplePinger.zip</a:t>
            </a:r>
            <a:endParaRPr lang="pl-PL" sz="3600" dirty="0" smtClean="0"/>
          </a:p>
          <a:p>
            <a:pPr algn="ctr"/>
            <a:r>
              <a:rPr lang="pl-PL" sz="3600" dirty="0" err="1" smtClean="0"/>
              <a:t>Baaaaardzo</a:t>
            </a:r>
            <a:r>
              <a:rPr lang="pl-PL" sz="3600" dirty="0" smtClean="0"/>
              <a:t> prosty mechanizm monitoringu stron WWW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Co robimy?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5143504" y="4000504"/>
            <a:ext cx="335758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Prosty jak budowa cepa ;)</a:t>
            </a:r>
            <a:endParaRPr lang="en-GB" sz="2800" dirty="0"/>
          </a:p>
        </p:txBody>
      </p:sp>
      <p:sp>
        <p:nvSpPr>
          <p:cNvPr id="16" name="Strzałka w lewo 15"/>
          <p:cNvSpPr/>
          <p:nvPr/>
        </p:nvSpPr>
        <p:spPr>
          <a:xfrm>
            <a:off x="3286116" y="4357694"/>
            <a:ext cx="121444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203" y="2357430"/>
            <a:ext cx="71055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vegeta_ssj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697052"/>
            <a:ext cx="2038002" cy="487522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Walidacja modeli – krok 2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Ping – krok 3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sp>
        <p:nvSpPr>
          <p:cNvPr id="12" name="Prostokąt zaokrąglony 11"/>
          <p:cNvSpPr/>
          <p:nvPr/>
        </p:nvSpPr>
        <p:spPr>
          <a:xfrm>
            <a:off x="500034" y="1481374"/>
            <a:ext cx="8143932" cy="85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rails g model Ping </a:t>
            </a:r>
            <a:r>
              <a:rPr lang="en-GB" sz="2000" dirty="0" err="1" smtClean="0"/>
              <a:t>response:integer</a:t>
            </a:r>
            <a:r>
              <a:rPr lang="en-GB" sz="2000" dirty="0" smtClean="0"/>
              <a:t> </a:t>
            </a:r>
            <a:r>
              <a:rPr lang="en-GB" sz="2000" dirty="0" err="1" smtClean="0"/>
              <a:t>time_taken:float</a:t>
            </a:r>
            <a:r>
              <a:rPr lang="en-GB" sz="2000" dirty="0" smtClean="0"/>
              <a:t> </a:t>
            </a:r>
            <a:r>
              <a:rPr lang="en-GB" sz="2000" dirty="0" err="1" smtClean="0"/>
              <a:t>location_id:integer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116" y="2552944"/>
            <a:ext cx="8928544" cy="14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67456"/>
            <a:ext cx="7544396" cy="11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zaokrąglony 14"/>
          <p:cNvSpPr/>
          <p:nvPr/>
        </p:nvSpPr>
        <p:spPr>
          <a:xfrm>
            <a:off x="1214414" y="5500702"/>
            <a:ext cx="6715172" cy="85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rake </a:t>
            </a:r>
            <a:r>
              <a:rPr lang="en-GB" sz="2800" dirty="0" err="1" smtClean="0"/>
              <a:t>db:migrate</a:t>
            </a:r>
            <a:endParaRPr lang="en-GB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3"/>
            <a:ext cx="9144000" cy="685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15"/>
          <p:cNvSpPr/>
          <p:nvPr/>
        </p:nvSpPr>
        <p:spPr>
          <a:xfrm>
            <a:off x="0" y="1285860"/>
            <a:ext cx="9144000" cy="557214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Ping – krok 4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500174"/>
            <a:ext cx="59333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3"/>
            <a:ext cx="9144000" cy="685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15"/>
          <p:cNvSpPr/>
          <p:nvPr/>
        </p:nvSpPr>
        <p:spPr>
          <a:xfrm>
            <a:off x="0" y="1285860"/>
            <a:ext cx="9144000" cy="557214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Ping – krok 4 </a:t>
            </a:r>
            <a:r>
              <a:rPr lang="pl-PL" sz="4400" dirty="0" err="1" smtClean="0">
                <a:solidFill>
                  <a:schemeClr val="bg1"/>
                </a:solidFill>
              </a:rPr>
              <a:t>cd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6" y="2561296"/>
            <a:ext cx="8286806" cy="25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om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74733"/>
            <a:ext cx="2849547" cy="2897539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rake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task</a:t>
            </a:r>
            <a:r>
              <a:rPr lang="pl-PL" sz="4400" dirty="0" smtClean="0">
                <a:solidFill>
                  <a:schemeClr val="bg1"/>
                </a:solidFill>
              </a:rPr>
              <a:t> - </a:t>
            </a:r>
            <a:r>
              <a:rPr lang="pl-PL" sz="4400" dirty="0" err="1" smtClean="0">
                <a:solidFill>
                  <a:schemeClr val="bg1"/>
                </a:solidFill>
              </a:rPr>
              <a:t>crontab</a:t>
            </a:r>
            <a:r>
              <a:rPr lang="pl-PL" sz="4400" dirty="0" smtClean="0">
                <a:solidFill>
                  <a:schemeClr val="bg1"/>
                </a:solidFill>
              </a:rPr>
              <a:t> –e – krok 5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394" y="1714488"/>
            <a:ext cx="7887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zaokrąglony 14"/>
          <p:cNvSpPr/>
          <p:nvPr/>
        </p:nvSpPr>
        <p:spPr>
          <a:xfrm>
            <a:off x="4572000" y="4286256"/>
            <a:ext cx="3616549" cy="12858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rake</a:t>
            </a:r>
            <a:r>
              <a:rPr lang="pl-PL" sz="2400" dirty="0" smtClean="0"/>
              <a:t> </a:t>
            </a:r>
            <a:r>
              <a:rPr lang="pl-PL" sz="2400" dirty="0" err="1" smtClean="0"/>
              <a:t>simple_pinger:check</a:t>
            </a:r>
            <a:endParaRPr lang="en-GB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Wyświetlanie </a:t>
            </a:r>
            <a:r>
              <a:rPr lang="pl-PL" sz="4400" dirty="0" err="1" smtClean="0">
                <a:solidFill>
                  <a:schemeClr val="bg1"/>
                </a:solidFill>
              </a:rPr>
              <a:t>pingów</a:t>
            </a:r>
            <a:r>
              <a:rPr lang="pl-PL" sz="4400" dirty="0" smtClean="0">
                <a:solidFill>
                  <a:schemeClr val="bg1"/>
                </a:solidFill>
              </a:rPr>
              <a:t> - krok 6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sp>
        <p:nvSpPr>
          <p:cNvPr id="16" name="Prostokąt zaokrąglony 15"/>
          <p:cNvSpPr/>
          <p:nvPr/>
        </p:nvSpPr>
        <p:spPr>
          <a:xfrm>
            <a:off x="1142977" y="1714488"/>
            <a:ext cx="6858048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rails g controller pings index</a:t>
            </a:r>
            <a:endParaRPr lang="en-GB" sz="32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285720" y="2928934"/>
            <a:ext cx="857256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routes.rb</a:t>
            </a:r>
            <a:r>
              <a:rPr lang="en-GB" sz="3200" dirty="0" smtClean="0"/>
              <a:t> </a:t>
            </a:r>
            <a:r>
              <a:rPr lang="pl-PL" sz="3200" dirty="0" smtClean="0"/>
              <a:t>-&gt; </a:t>
            </a:r>
            <a:r>
              <a:rPr lang="en-GB" sz="3200" dirty="0" smtClean="0"/>
              <a:t>resources :pings, :only =&gt; [:index]</a:t>
            </a:r>
            <a:endParaRPr lang="en-GB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70629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6178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Wyświetlanie </a:t>
            </a:r>
            <a:r>
              <a:rPr lang="pl-PL" sz="4400" dirty="0" err="1" smtClean="0">
                <a:solidFill>
                  <a:schemeClr val="bg1"/>
                </a:solidFill>
              </a:rPr>
              <a:t>pingów</a:t>
            </a:r>
            <a:r>
              <a:rPr lang="pl-PL" sz="4400" dirty="0" smtClean="0">
                <a:solidFill>
                  <a:schemeClr val="bg1"/>
                </a:solidFill>
              </a:rPr>
              <a:t> – widok - krok 6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714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Autoryzacja HTTP Basic </a:t>
            </a:r>
            <a:r>
              <a:rPr lang="pl-PL" sz="4400" dirty="0" err="1" smtClean="0">
                <a:solidFill>
                  <a:schemeClr val="bg1"/>
                </a:solidFill>
              </a:rPr>
              <a:t>auth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92961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wallpaper-35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1500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7143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Malutka </a:t>
            </a:r>
            <a:r>
              <a:rPr lang="pl-PL" dirty="0" err="1" smtClean="0">
                <a:solidFill>
                  <a:schemeClr val="bg1"/>
                </a:solidFill>
              </a:rPr>
              <a:t>apka</a:t>
            </a:r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072430" y="655022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</a:rPr>
              <a:t>30/</a:t>
            </a:r>
            <a:r>
              <a:rPr lang="pl-PL" sz="1400" dirty="0" err="1" smtClean="0">
                <a:solidFill>
                  <a:schemeClr val="bg1"/>
                </a:solidFill>
              </a:rPr>
              <a:t>30</a:t>
            </a:r>
            <a:endParaRPr lang="pl-PL" sz="1400" dirty="0" smtClean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571504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-7628" y="4671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Live long and </a:t>
            </a:r>
            <a:r>
              <a:rPr lang="pl-PL" sz="3200" dirty="0" err="1" smtClean="0">
                <a:solidFill>
                  <a:schemeClr val="bg1"/>
                </a:solidFill>
              </a:rPr>
              <a:t>prosper</a:t>
            </a:r>
            <a:r>
              <a:rPr lang="pl-PL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0" y="178592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Presented </a:t>
            </a:r>
            <a:r>
              <a:rPr lang="pl-PL" sz="2000" dirty="0" smtClean="0">
                <a:solidFill>
                  <a:schemeClr val="bg1"/>
                </a:solidFill>
              </a:rPr>
              <a:t>b</a:t>
            </a:r>
            <a:r>
              <a:rPr lang="en-GB" sz="2000" dirty="0" smtClean="0">
                <a:solidFill>
                  <a:schemeClr val="bg1"/>
                </a:solidFill>
              </a:rPr>
              <a:t>y</a:t>
            </a:r>
            <a:r>
              <a:rPr lang="pl-PL" sz="2000" dirty="0" smtClean="0">
                <a:solidFill>
                  <a:schemeClr val="bg1"/>
                </a:solidFill>
              </a:rPr>
              <a:t>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2357430"/>
            <a:ext cx="9144000" cy="64633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Maciej Mensfeld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4572008"/>
            <a:ext cx="9144000" cy="1015663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maciej@mensfeld.pl</a:t>
            </a:r>
          </a:p>
          <a:p>
            <a:pPr algn="ctr"/>
            <a:r>
              <a:rPr lang="pl-PL" sz="2000" dirty="0" err="1" smtClean="0">
                <a:solidFill>
                  <a:schemeClr val="bg1"/>
                </a:solidFill>
              </a:rPr>
              <a:t>dev.mensfeld.pl</a:t>
            </a:r>
            <a:endParaRPr lang="pl-PL" sz="2000" dirty="0" smtClean="0">
              <a:solidFill>
                <a:schemeClr val="bg1"/>
              </a:solidFill>
            </a:endParaRPr>
          </a:p>
          <a:p>
            <a:pPr algn="ctr"/>
            <a:r>
              <a:rPr lang="pl-PL" sz="2000" dirty="0" err="1" smtClean="0">
                <a:solidFill>
                  <a:schemeClr val="bg1"/>
                </a:solidFill>
              </a:rPr>
              <a:t>github.com</a:t>
            </a:r>
            <a:r>
              <a:rPr lang="pl-PL" sz="2000" dirty="0" smtClean="0">
                <a:solidFill>
                  <a:schemeClr val="bg1"/>
                </a:solidFill>
              </a:rPr>
              <a:t>/</a:t>
            </a:r>
            <a:r>
              <a:rPr lang="pl-PL" sz="2000" dirty="0" err="1" smtClean="0">
                <a:solidFill>
                  <a:schemeClr val="bg1"/>
                </a:solidFill>
              </a:rPr>
              <a:t>mensfeld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rail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" y="35513"/>
            <a:ext cx="335729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futurama-season-6-201006091030547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071810"/>
            <a:ext cx="4610091" cy="345756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Jak robimy?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285720" y="1571612"/>
            <a:ext cx="3195911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Kilka małych etapów żeby sobie życia nie komplikować</a:t>
            </a:r>
            <a:endParaRPr lang="en-GB" sz="2000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214546" y="3071810"/>
            <a:ext cx="3195911" cy="12144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Startujemy z „gołą” </a:t>
            </a:r>
            <a:r>
              <a:rPr lang="pl-PL" sz="2000" dirty="0" err="1" smtClean="0"/>
              <a:t>Railsową</a:t>
            </a:r>
            <a:r>
              <a:rPr lang="pl-PL" sz="2000" dirty="0" smtClean="0"/>
              <a:t> </a:t>
            </a:r>
            <a:r>
              <a:rPr lang="pl-PL" sz="2000" dirty="0" err="1" smtClean="0"/>
              <a:t>apką</a:t>
            </a:r>
            <a:endParaRPr lang="en-GB" sz="2000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4143372" y="1571612"/>
            <a:ext cx="3195911" cy="1214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Spróbujemy zrobić coś co działa</a:t>
            </a:r>
            <a:endParaRPr lang="en-GB" sz="2000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2214546" y="4786322"/>
            <a:ext cx="3195911" cy="1214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Podstawy </a:t>
            </a:r>
            <a:r>
              <a:rPr lang="pl-PL" sz="2000" dirty="0" err="1" smtClean="0"/>
              <a:t>Rubiego</a:t>
            </a:r>
            <a:r>
              <a:rPr lang="pl-PL" sz="2000" dirty="0" smtClean="0"/>
              <a:t> i </a:t>
            </a:r>
            <a:r>
              <a:rPr lang="pl-PL" sz="2000" dirty="0" err="1" smtClean="0"/>
              <a:t>Railsów</a:t>
            </a:r>
            <a:endParaRPr lang="en-GB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Jak to ma działać?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785786" y="1821645"/>
            <a:ext cx="3214710" cy="16073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Mechanizm dodawania lokacji (stron) do monitoringu</a:t>
            </a:r>
            <a:endParaRPr lang="en-GB" sz="24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5000628" y="1821645"/>
            <a:ext cx="3214710" cy="16073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Każda ze stron ma być sprawdzana co interwał czasu</a:t>
            </a:r>
            <a:endParaRPr lang="en-GB" sz="2400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857224" y="3857628"/>
            <a:ext cx="3214710" cy="16073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Zapis czasu odpowiedzi</a:t>
            </a:r>
            <a:endParaRPr lang="en-GB" sz="2400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5000628" y="3893347"/>
            <a:ext cx="3214710" cy="16073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Prosta autoryzacja (HTTP Basic </a:t>
            </a:r>
            <a:r>
              <a:rPr lang="pl-PL" sz="2400" dirty="0" err="1" smtClean="0"/>
              <a:t>auth</a:t>
            </a:r>
            <a:r>
              <a:rPr lang="pl-PL" sz="2400" dirty="0" smtClean="0"/>
              <a:t>)</a:t>
            </a:r>
            <a:endParaRPr lang="en-GB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allpaper-1221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94"/>
            <a:ext cx="9144026" cy="571501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Start!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headach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3565"/>
            <a:ext cx="4071934" cy="336443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Rails</a:t>
            </a:r>
            <a:r>
              <a:rPr lang="pl-PL" sz="4400" dirty="0" smtClean="0">
                <a:solidFill>
                  <a:schemeClr val="bg1"/>
                </a:solidFill>
              </a:rPr>
              <a:t>…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13" name="Wybuch 1 12"/>
          <p:cNvSpPr/>
          <p:nvPr/>
        </p:nvSpPr>
        <p:spPr>
          <a:xfrm>
            <a:off x="428596" y="1428736"/>
            <a:ext cx="2071702" cy="198162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Try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out!</a:t>
            </a:r>
            <a:endParaRPr lang="en-GB" dirty="0"/>
          </a:p>
        </p:txBody>
      </p:sp>
      <p:sp>
        <p:nvSpPr>
          <p:cNvPr id="15" name="Prostokąt 14"/>
          <p:cNvSpPr/>
          <p:nvPr/>
        </p:nvSpPr>
        <p:spPr>
          <a:xfrm>
            <a:off x="3643306" y="1500174"/>
            <a:ext cx="4429156" cy="37862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err="1" smtClean="0"/>
              <a:t>cd</a:t>
            </a:r>
            <a:r>
              <a:rPr lang="pl-PL" dirty="0" smtClean="0"/>
              <a:t> ~</a:t>
            </a:r>
          </a:p>
          <a:p>
            <a:r>
              <a:rPr lang="pl-PL" dirty="0" err="1" smtClean="0"/>
              <a:t>rails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my_blog</a:t>
            </a:r>
            <a:endParaRPr lang="pl-PL" dirty="0" smtClean="0"/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(</a:t>
            </a:r>
            <a:r>
              <a:rPr lang="pl-PL" dirty="0" err="1" smtClean="0"/>
              <a:t>output</a:t>
            </a:r>
            <a:r>
              <a:rPr lang="pl-PL" dirty="0" smtClean="0"/>
              <a:t>):</a:t>
            </a:r>
          </a:p>
          <a:p>
            <a:r>
              <a:rPr lang="pl-PL" dirty="0" err="1" smtClean="0"/>
              <a:t>create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README</a:t>
            </a:r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</a:t>
            </a:r>
            <a:r>
              <a:rPr lang="pl-PL" dirty="0" err="1" smtClean="0"/>
              <a:t>Rakefile</a:t>
            </a:r>
            <a:endParaRPr lang="pl-PL" dirty="0" smtClean="0"/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</a:t>
            </a:r>
            <a:r>
              <a:rPr lang="pl-PL" dirty="0" err="1" smtClean="0"/>
              <a:t>config.ru</a:t>
            </a:r>
            <a:endParaRPr lang="pl-PL" dirty="0" smtClean="0"/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.</a:t>
            </a:r>
            <a:r>
              <a:rPr lang="pl-PL" dirty="0" err="1" smtClean="0"/>
              <a:t>gitignore</a:t>
            </a:r>
            <a:endParaRPr lang="pl-PL" dirty="0" smtClean="0"/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</a:t>
            </a:r>
            <a:r>
              <a:rPr lang="pl-PL" dirty="0" err="1" smtClean="0"/>
              <a:t>Gemfile</a:t>
            </a:r>
            <a:endParaRPr lang="pl-PL" dirty="0" smtClean="0"/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</a:t>
            </a:r>
            <a:r>
              <a:rPr lang="pl-PL" dirty="0" err="1" smtClean="0"/>
              <a:t>app</a:t>
            </a:r>
            <a:endParaRPr lang="pl-PL" dirty="0" smtClean="0"/>
          </a:p>
          <a:p>
            <a:r>
              <a:rPr lang="pl-PL" dirty="0" smtClean="0"/>
              <a:t>      </a:t>
            </a:r>
            <a:r>
              <a:rPr lang="pl-PL" dirty="0" err="1" smtClean="0"/>
              <a:t>create</a:t>
            </a:r>
            <a:r>
              <a:rPr lang="pl-PL" dirty="0" smtClean="0"/>
              <a:t>  </a:t>
            </a:r>
            <a:r>
              <a:rPr lang="pl-PL" dirty="0" err="1" smtClean="0"/>
              <a:t>app</a:t>
            </a:r>
            <a:r>
              <a:rPr lang="pl-PL" dirty="0" smtClean="0"/>
              <a:t>/</a:t>
            </a:r>
            <a:r>
              <a:rPr lang="pl-PL" dirty="0" err="1" smtClean="0"/>
              <a:t>assets</a:t>
            </a:r>
            <a:r>
              <a:rPr lang="pl-PL" dirty="0" smtClean="0"/>
              <a:t>/</a:t>
            </a:r>
            <a:r>
              <a:rPr lang="pl-PL" dirty="0" err="1" smtClean="0"/>
              <a:t>images</a:t>
            </a:r>
            <a:r>
              <a:rPr lang="pl-PL" dirty="0" smtClean="0"/>
              <a:t>/</a:t>
            </a:r>
            <a:r>
              <a:rPr lang="pl-PL" dirty="0" err="1" smtClean="0"/>
              <a:t>rails.png</a:t>
            </a:r>
            <a:endParaRPr lang="pl-PL" dirty="0" smtClean="0"/>
          </a:p>
          <a:p>
            <a:r>
              <a:rPr lang="pl-PL" dirty="0" smtClean="0"/>
              <a:t>…</a:t>
            </a:r>
          </a:p>
          <a:p>
            <a:endParaRPr lang="pl-PL" dirty="0" smtClean="0"/>
          </a:p>
        </p:txBody>
      </p:sp>
      <p:sp>
        <p:nvSpPr>
          <p:cNvPr id="16" name="Objaśnienie prostokątne zaokrąglone 15"/>
          <p:cNvSpPr/>
          <p:nvPr/>
        </p:nvSpPr>
        <p:spPr>
          <a:xfrm>
            <a:off x="3714744" y="5500702"/>
            <a:ext cx="2714644" cy="785818"/>
          </a:xfrm>
          <a:prstGeom prst="wedgeRoundRectCallout">
            <a:avLst>
              <a:gd name="adj1" fmla="val -79939"/>
              <a:gd name="adj2" fmla="val -72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 dużo tego!!!</a:t>
            </a:r>
            <a:endParaRPr lang="en-GB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Rails</a:t>
            </a:r>
            <a:r>
              <a:rPr lang="pl-PL" sz="4400" dirty="0" smtClean="0">
                <a:solidFill>
                  <a:schemeClr val="bg1"/>
                </a:solidFill>
              </a:rPr>
              <a:t>…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7" name="Picture 2" descr="E:\snoopy-hap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00438"/>
            <a:ext cx="3152775" cy="2857500"/>
          </a:xfrm>
          <a:prstGeom prst="rect">
            <a:avLst/>
          </a:prstGeom>
          <a:noFill/>
        </p:spPr>
      </p:pic>
      <p:sp>
        <p:nvSpPr>
          <p:cNvPr id="18" name="Prostokąt zaokrąglony 17"/>
          <p:cNvSpPr/>
          <p:nvPr/>
        </p:nvSpPr>
        <p:spPr>
          <a:xfrm>
            <a:off x="571472" y="2500306"/>
            <a:ext cx="542928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Na szczęście większość tego można olać ;)</a:t>
            </a:r>
            <a:endParaRPr lang="en-GB" sz="3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mvc-rai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72162"/>
            <a:ext cx="5992833" cy="5657234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MVC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2A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6572272"/>
            <a:ext cx="9144000" cy="285752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Rub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20" y="34798"/>
            <a:ext cx="428628" cy="4290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472" y="7143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err="1" smtClean="0">
                <a:solidFill>
                  <a:schemeClr val="bg1"/>
                </a:solidFill>
              </a:rPr>
              <a:t>Railsach</a:t>
            </a:r>
            <a:r>
              <a:rPr lang="pl-PL" dirty="0" smtClean="0">
                <a:solidFill>
                  <a:schemeClr val="bg1"/>
                </a:solidFill>
              </a:rPr>
              <a:t> słów kilka…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5022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Maciej Mensfeld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rgbClr val="02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Rails</a:t>
            </a:r>
            <a:r>
              <a:rPr lang="pl-PL" sz="4400" dirty="0" smtClean="0">
                <a:solidFill>
                  <a:schemeClr val="bg1"/>
                </a:solidFill>
              </a:rPr>
              <a:t> MVC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3" name="Picture 2" descr="E:\request_cyc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286544" cy="498971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511</Words>
  <Application>Microsoft Office PowerPoint</Application>
  <PresentationFormat>Pokaz na ekranie (4:3)</PresentationFormat>
  <Paragraphs>146</Paragraphs>
  <Slides>28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Mencio</dc:creator>
  <cp:lastModifiedBy>Mencio</cp:lastModifiedBy>
  <cp:revision>343</cp:revision>
  <dcterms:created xsi:type="dcterms:W3CDTF">2011-11-27T18:41:28Z</dcterms:created>
  <dcterms:modified xsi:type="dcterms:W3CDTF">2012-10-11T13:38:55Z</dcterms:modified>
</cp:coreProperties>
</file>